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EE5AF"/>
    <a:srgbClr val="77A8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5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86363-4954-4EE1-9364-BAAFF7F895E1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833A9-7F03-4C60-80B2-14D6AA4D9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557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86363-4954-4EE1-9364-BAAFF7F895E1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833A9-7F03-4C60-80B2-14D6AA4D9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584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86363-4954-4EE1-9364-BAAFF7F895E1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833A9-7F03-4C60-80B2-14D6AA4D9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893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86363-4954-4EE1-9364-BAAFF7F895E1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833A9-7F03-4C60-80B2-14D6AA4D9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541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86363-4954-4EE1-9364-BAAFF7F895E1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833A9-7F03-4C60-80B2-14D6AA4D9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843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86363-4954-4EE1-9364-BAAFF7F895E1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833A9-7F03-4C60-80B2-14D6AA4D9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19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86363-4954-4EE1-9364-BAAFF7F895E1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833A9-7F03-4C60-80B2-14D6AA4D9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074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86363-4954-4EE1-9364-BAAFF7F895E1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833A9-7F03-4C60-80B2-14D6AA4D9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856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86363-4954-4EE1-9364-BAAFF7F895E1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833A9-7F03-4C60-80B2-14D6AA4D9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14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86363-4954-4EE1-9364-BAAFF7F895E1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833A9-7F03-4C60-80B2-14D6AA4D9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878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86363-4954-4EE1-9364-BAAFF7F895E1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833A9-7F03-4C60-80B2-14D6AA4D9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530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686363-4954-4EE1-9364-BAAFF7F895E1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B833A9-7F03-4C60-80B2-14D6AA4D9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462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hat to do with great ideas (part 1) - Josh Can Help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995" y="960983"/>
            <a:ext cx="3053454" cy="493603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797449" y="1720840"/>
            <a:ext cx="811126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CEE5AF"/>
                </a:solidFill>
              </a:rPr>
              <a:t>QUESTIONS ABOUT STUDENT LOANS?</a:t>
            </a:r>
          </a:p>
          <a:p>
            <a:pPr algn="ctr"/>
            <a:endParaRPr lang="en-US" sz="3600" dirty="0">
              <a:solidFill>
                <a:srgbClr val="CEE5AF"/>
              </a:solidFill>
            </a:endParaRPr>
          </a:p>
          <a:p>
            <a:pPr algn="ctr"/>
            <a:r>
              <a:rPr lang="en-US" sz="3600" dirty="0">
                <a:solidFill>
                  <a:srgbClr val="CEE5AF"/>
                </a:solidFill>
              </a:rPr>
              <a:t>CONTACT FINANCIAL AID</a:t>
            </a:r>
          </a:p>
          <a:p>
            <a:pPr algn="ctr"/>
            <a:r>
              <a:rPr lang="en-US" sz="3600" dirty="0">
                <a:solidFill>
                  <a:srgbClr val="CEE5AF"/>
                </a:solidFill>
              </a:rPr>
              <a:t>AT 636-584-6588 OR</a:t>
            </a:r>
          </a:p>
          <a:p>
            <a:pPr algn="ctr"/>
            <a:r>
              <a:rPr lang="en-US" sz="3600" dirty="0">
                <a:solidFill>
                  <a:srgbClr val="CEE5AF"/>
                </a:solidFill>
              </a:rPr>
              <a:t>FINAID@EASTCENTRAL.EDU</a:t>
            </a:r>
          </a:p>
        </p:txBody>
      </p:sp>
    </p:spTree>
    <p:extLst>
      <p:ext uri="{BB962C8B-B14F-4D97-AF65-F5344CB8AC3E}">
        <p14:creationId xmlns:p14="http://schemas.microsoft.com/office/powerpoint/2010/main" val="530887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16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Stephanie Hebert</dc:creator>
  <cp:lastModifiedBy>Bethany Herron</cp:lastModifiedBy>
  <cp:revision>3</cp:revision>
  <dcterms:created xsi:type="dcterms:W3CDTF">2019-05-14T18:59:49Z</dcterms:created>
  <dcterms:modified xsi:type="dcterms:W3CDTF">2024-06-06T20:52:14Z</dcterms:modified>
</cp:coreProperties>
</file>